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9"/>
    <p:restoredTop sz="94660"/>
  </p:normalViewPr>
  <p:slideViewPr>
    <p:cSldViewPr snapToGrid="0" snapToObjects="1">
      <p:cViewPr>
        <p:scale>
          <a:sx n="64" d="100"/>
          <a:sy n="64" d="100"/>
        </p:scale>
        <p:origin x="212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FB4D72-A376-B642-A58D-28C32C4D8B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C8BDA7E-B77B-E443-9008-03CFFBE0B2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6DE921F-4572-8940-9ABB-8BD5A7802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F08A250-1E10-FD4E-B310-4B1B71B88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5269FFF-BBFA-BC44-B971-0E195F075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2250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E2ECDB-D992-944C-81DB-32C8BF9BB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ACE126-2FB3-4D43-BD32-31CD08BEAB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C137C39-C7EC-364F-8720-63CB9C22C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A92E9F-D65D-1247-B6F4-3FC2A36EE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20B13A3-E0F6-BB46-95F6-3A0F8371C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380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5F13D9-5695-7540-941C-8345E75721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B35B144-E4EC-4D44-9CAB-75558CCC96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E3127E5-2E7C-5B41-8EA3-9904666B6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4FE9F9A-112A-3C44-A0ED-4D6544175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589AB43-40FF-CE43-AA25-F6AF5BBEE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0483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571609-7920-7044-8303-2B58E7006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6680B0E-F046-B748-9704-C168DEA24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593B40-1579-B543-A249-A31BE32CD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599ABC9-2911-9441-91A5-634207F56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BF0876-0E9C-0142-A8DD-9CA5B77D3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8779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4A722E-561E-8848-8ED0-7BD2F4162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A6D1404-3E48-A948-8218-63B6E77FE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C8D5AF-886D-B44B-A0AA-58F470BDB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0A7CF9-6A70-2046-B178-C178A3E8E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6125BEE-B50F-1A47-A6DF-D901F431F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9355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4E1B25-81D8-3445-AEA4-4DA430587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D39E705-2D2A-8242-922E-6295BD764C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7DE7C80-41BC-314A-A63E-F630ECD884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7AFC0F1-3210-1542-97E1-D635586B5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0F0C33-12E8-A04B-8482-6A46BBE1B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1034428-5AAE-2F40-853E-9FEA586BE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810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C67E47-B137-E244-831F-9AEC73A25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9BF1733-3F83-BF41-A463-30996C0FCA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8E15CFD-D441-EC40-9E39-2174E078A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B7CCA1F-8C0D-0741-A814-588D462D9F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0957DEC-1AA4-3449-87F6-A61FAE4A4E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1C8560D-B609-4A44-9820-F54A648C2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3416222-8119-9144-94F7-D51C0BC3D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402D175-A073-5240-856D-944C2BCC0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4953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D1AC3C-6A3B-384F-855E-C609B737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437AEA3-D411-3D46-8E1D-8CCEF1039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2063D32-D5A4-8C40-BE31-E04EC2CBC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F73EC63-48C7-8247-9D1D-2C12718FF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866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716A680-9D25-C449-87EA-D1C87A734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3B40AC7-DE7B-3041-93FE-3E95B3AA8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4D95E13-CCDE-DA4E-908B-A213B6296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8781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0EC799-9011-C749-8E0D-1083B27FA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FE7A802-2A42-2045-99C0-91BCC7B05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82CA772-4839-5F44-9825-3D57F440B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5D89EA5-BE75-8C41-9901-22B8392CD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ABDBA5-7D49-3A4D-A12E-F9D521873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518BAA-860D-BD4B-829E-9316581A7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4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9881A1-2FDD-0548-8415-CD116717E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AC7E9D8-E7FC-EC4A-952C-C044EC534D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14FC3A9-5050-1B4F-AE68-0A5E6CDFF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3A5F67E-314F-1C47-B850-B47970C84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D442A4B-FB8E-064C-B109-E2B672952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063A2C0-E771-664B-B95B-AB92716D4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077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5DE2900-0B17-1542-91BF-94384D4EA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715AA75-8CA6-804E-A204-5244DB3C4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9861650-3B8F-CF41-9462-F63FC1AE27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F0660-A66F-AE4B-9EDC-9E1820A94852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7A5CA92-E8CE-4440-A479-B44C6C62F0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BEE3422-F796-084D-9732-5410173D3B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7EC4B-6629-F842-B56F-C98E3D597B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0006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803CDB27-1B96-F248-B42F-6E7A96EA8158}"/>
              </a:ext>
            </a:extLst>
          </p:cNvPr>
          <p:cNvGrpSpPr/>
          <p:nvPr/>
        </p:nvGrpSpPr>
        <p:grpSpPr>
          <a:xfrm>
            <a:off x="670739" y="595746"/>
            <a:ext cx="10825070" cy="5715000"/>
            <a:chOff x="1612900" y="1155700"/>
            <a:chExt cx="8636000" cy="4559300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3024026A-3FAD-B843-88F3-1C77B0CF02F7}"/>
                </a:ext>
              </a:extLst>
            </p:cNvPr>
            <p:cNvGrpSpPr/>
            <p:nvPr/>
          </p:nvGrpSpPr>
          <p:grpSpPr>
            <a:xfrm>
              <a:off x="1638300" y="1279712"/>
              <a:ext cx="8432800" cy="4435288"/>
              <a:chOff x="1981200" y="886012"/>
              <a:chExt cx="8432800" cy="4435288"/>
            </a:xfrm>
          </p:grpSpPr>
          <p:pic>
            <p:nvPicPr>
              <p:cNvPr id="5" name="図 4">
                <a:extLst>
                  <a:ext uri="{FF2B5EF4-FFF2-40B4-BE49-F238E27FC236}">
                    <a16:creationId xmlns:a16="http://schemas.microsoft.com/office/drawing/2014/main" id="{E58F695C-07FD-1847-9ED3-E6445BDCFA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2870" t="71117" r="8102" b="25433"/>
              <a:stretch/>
            </p:blipFill>
            <p:spPr>
              <a:xfrm>
                <a:off x="2070100" y="4660900"/>
                <a:ext cx="8343900" cy="304800"/>
              </a:xfrm>
              <a:prstGeom prst="rect">
                <a:avLst/>
              </a:prstGeom>
            </p:spPr>
          </p:pic>
          <p:pic>
            <p:nvPicPr>
              <p:cNvPr id="6" name="図 5">
                <a:extLst>
                  <a:ext uri="{FF2B5EF4-FFF2-40B4-BE49-F238E27FC236}">
                    <a16:creationId xmlns:a16="http://schemas.microsoft.com/office/drawing/2014/main" id="{330498CC-6E25-3346-9B4C-A1F210D9792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2870" t="25370" r="8102" b="31902"/>
              <a:stretch/>
            </p:blipFill>
            <p:spPr>
              <a:xfrm>
                <a:off x="2070100" y="886012"/>
                <a:ext cx="8343900" cy="3774888"/>
              </a:xfrm>
              <a:prstGeom prst="rect">
                <a:avLst/>
              </a:prstGeom>
            </p:spPr>
          </p:pic>
          <p:pic>
            <p:nvPicPr>
              <p:cNvPr id="7" name="図 6">
                <a:extLst>
                  <a:ext uri="{FF2B5EF4-FFF2-40B4-BE49-F238E27FC236}">
                    <a16:creationId xmlns:a16="http://schemas.microsoft.com/office/drawing/2014/main" id="{652CFE5F-412B-ED4E-B181-37FE60C63D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3050" t="80892" r="8641" b="15083"/>
              <a:stretch/>
            </p:blipFill>
            <p:spPr>
              <a:xfrm>
                <a:off x="1981200" y="4965700"/>
                <a:ext cx="8242300" cy="355600"/>
              </a:xfrm>
              <a:prstGeom prst="rect">
                <a:avLst/>
              </a:prstGeom>
            </p:spPr>
          </p:pic>
        </p:grp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9DF1BA67-A772-124C-99BF-4C05FCDAC6E4}"/>
                </a:ext>
              </a:extLst>
            </p:cNvPr>
            <p:cNvSpPr/>
            <p:nvPr/>
          </p:nvSpPr>
          <p:spPr>
            <a:xfrm>
              <a:off x="1612900" y="1155700"/>
              <a:ext cx="8636000" cy="4559300"/>
            </a:xfrm>
            <a:prstGeom prst="rect">
              <a:avLst/>
            </a:prstGeom>
            <a:no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6A35F5EB-B5F0-7342-A16C-A4A0FEFBA8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126"/>
          <a:stretch/>
        </p:blipFill>
        <p:spPr>
          <a:xfrm rot="5400000">
            <a:off x="1881839" y="3719572"/>
            <a:ext cx="1291832" cy="1470796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C8BC653F-E3AF-DC44-965F-398C689970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42205" b="12112"/>
          <a:stretch/>
        </p:blipFill>
        <p:spPr>
          <a:xfrm rot="5400000">
            <a:off x="8903300" y="1359363"/>
            <a:ext cx="1391232" cy="158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703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2B58181F-F294-B940-A49F-1817BEE2E3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70"/>
          <a:stretch/>
        </p:blipFill>
        <p:spPr>
          <a:xfrm>
            <a:off x="1745672" y="594311"/>
            <a:ext cx="7864764" cy="5640235"/>
          </a:xfrm>
          <a:prstGeom prst="rect">
            <a:avLst/>
          </a:prstGeom>
        </p:spPr>
      </p:pic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1294087-75F6-5747-A261-D6A676D26B0C}"/>
              </a:ext>
            </a:extLst>
          </p:cNvPr>
          <p:cNvCxnSpPr>
            <a:cxnSpLocks/>
          </p:cNvCxnSpPr>
          <p:nvPr/>
        </p:nvCxnSpPr>
        <p:spPr>
          <a:xfrm flipH="1">
            <a:off x="2493818" y="4364182"/>
            <a:ext cx="4447309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図 9">
            <a:extLst>
              <a:ext uri="{FF2B5EF4-FFF2-40B4-BE49-F238E27FC236}">
                <a16:creationId xmlns:a16="http://schemas.microsoft.com/office/drawing/2014/main" id="{EA52B06E-03A8-C242-BFAE-5DE8A8139B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78" t="47201" r="30948" b="43679"/>
          <a:stretch/>
        </p:blipFill>
        <p:spPr>
          <a:xfrm rot="16200000">
            <a:off x="6810090" y="3929586"/>
            <a:ext cx="668980" cy="172502"/>
          </a:xfrm>
          <a:prstGeom prst="rect">
            <a:avLst/>
          </a:prstGeom>
        </p:spPr>
      </p:pic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3752ED92-574B-2445-8CAD-92D4E438F6A6}"/>
              </a:ext>
            </a:extLst>
          </p:cNvPr>
          <p:cNvCxnSpPr>
            <a:cxnSpLocks/>
          </p:cNvCxnSpPr>
          <p:nvPr/>
        </p:nvCxnSpPr>
        <p:spPr>
          <a:xfrm flipV="1">
            <a:off x="6428509" y="3681347"/>
            <a:ext cx="512618" cy="100944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9A592CD7-E1D4-8440-B9B8-249E0FC975B3}"/>
              </a:ext>
            </a:extLst>
          </p:cNvPr>
          <p:cNvCxnSpPr>
            <a:cxnSpLocks/>
          </p:cNvCxnSpPr>
          <p:nvPr/>
        </p:nvCxnSpPr>
        <p:spPr>
          <a:xfrm flipH="1">
            <a:off x="6262256" y="4530437"/>
            <a:ext cx="678871" cy="7200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図 18">
            <a:extLst>
              <a:ext uri="{FF2B5EF4-FFF2-40B4-BE49-F238E27FC236}">
                <a16:creationId xmlns:a16="http://schemas.microsoft.com/office/drawing/2014/main" id="{13589E2A-32DA-EE4F-BE69-A064DC548A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369" t="2859" r="23372" b="73842"/>
          <a:stretch/>
        </p:blipFill>
        <p:spPr>
          <a:xfrm rot="5400000">
            <a:off x="7703010" y="3976139"/>
            <a:ext cx="340130" cy="87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729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0</Words>
  <Application>Microsoft Macintosh PowerPoint</Application>
  <PresentationFormat>ワイド画面</PresentationFormat>
  <Paragraphs>0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亮太 野村</dc:creator>
  <cp:lastModifiedBy>亮太 野村</cp:lastModifiedBy>
  <cp:revision>5</cp:revision>
  <dcterms:created xsi:type="dcterms:W3CDTF">2020-04-10T11:17:11Z</dcterms:created>
  <dcterms:modified xsi:type="dcterms:W3CDTF">2020-04-10T11:55:59Z</dcterms:modified>
</cp:coreProperties>
</file>

<file path=docProps/thumbnail.jpeg>
</file>